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08" r:id="rId3"/>
    <p:sldId id="290" r:id="rId4"/>
    <p:sldId id="334" r:id="rId5"/>
    <p:sldId id="335" r:id="rId6"/>
    <p:sldId id="311" r:id="rId7"/>
    <p:sldId id="328" r:id="rId8"/>
    <p:sldId id="329" r:id="rId9"/>
    <p:sldId id="340" r:id="rId10"/>
    <p:sldId id="341" r:id="rId11"/>
    <p:sldId id="342" r:id="rId12"/>
    <p:sldId id="324" r:id="rId13"/>
    <p:sldId id="339" r:id="rId14"/>
    <p:sldId id="338" r:id="rId15"/>
    <p:sldId id="30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CBE0-D751-4DD9-A64C-81753CBCCE96}" v="18" dt="2025-05-22T17:52:5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7843" autoAdjust="0"/>
  </p:normalViewPr>
  <p:slideViewPr>
    <p:cSldViewPr snapToGrid="0" snapToObjects="1">
      <p:cViewPr varScale="1">
        <p:scale>
          <a:sx n="74" d="100"/>
          <a:sy n="74" d="100"/>
        </p:scale>
        <p:origin x="-1877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</pc:sldChg>
    </pc:docChg>
  </pc:docChgLst>
  <pc:docChgLst>
    <pc:chgData name="Giuseppe Buompane" userId="12a103a9f16b0f5f" providerId="LiveId" clId="{FE16CBE0-D751-4DD9-A64C-81753CBCCE96}"/>
    <pc:docChg chg="undo custSel addSld delSld modSld sldOrd">
      <pc:chgData name="Giuseppe Buompane" userId="12a103a9f16b0f5f" providerId="LiveId" clId="{FE16CBE0-D751-4DD9-A64C-81753CBCCE96}" dt="2025-05-22T18:11:42.007" v="2295" actId="1076"/>
      <pc:docMkLst>
        <pc:docMk/>
      </pc:docMkLst>
      <pc:sldChg chg="delSp modSp del mod ord">
        <pc:chgData name="Giuseppe Buompane" userId="12a103a9f16b0f5f" providerId="LiveId" clId="{FE16CBE0-D751-4DD9-A64C-81753CBCCE96}" dt="2025-05-22T18:06:10.712" v="2192" actId="2696"/>
        <pc:sldMkLst>
          <pc:docMk/>
          <pc:sldMk cId="2604886025" sldId="312"/>
        </pc:sldMkLst>
        <pc:spChg chg="mod">
          <ac:chgData name="Giuseppe Buompane" userId="12a103a9f16b0f5f" providerId="LiveId" clId="{FE16CBE0-D751-4DD9-A64C-81753CBCCE96}" dt="2025-05-22T17:40:56.117" v="1607" actId="1076"/>
          <ac:spMkLst>
            <pc:docMk/>
            <pc:sldMk cId="2604886025" sldId="312"/>
            <ac:spMk id="8" creationId="{D9019FC3-644D-9584-6A84-A81B5B76238A}"/>
          </ac:spMkLst>
        </pc:spChg>
        <pc:picChg chg="del">
          <ac:chgData name="Giuseppe Buompane" userId="12a103a9f16b0f5f" providerId="LiveId" clId="{FE16CBE0-D751-4DD9-A64C-81753CBCCE96}" dt="2025-05-22T17:40:58.305" v="1608" actId="478"/>
          <ac:picMkLst>
            <pc:docMk/>
            <pc:sldMk cId="2604886025" sldId="312"/>
            <ac:picMk id="12" creationId="{5F0071D0-C97A-8FA6-F706-862EA9A9F69B}"/>
          </ac:picMkLst>
        </pc:picChg>
      </pc:sldChg>
      <pc:sldChg chg="del ord">
        <pc:chgData name="Giuseppe Buompane" userId="12a103a9f16b0f5f" providerId="LiveId" clId="{FE16CBE0-D751-4DD9-A64C-81753CBCCE96}" dt="2025-05-22T17:37:30.645" v="1606" actId="2696"/>
        <pc:sldMkLst>
          <pc:docMk/>
          <pc:sldMk cId="1515013494" sldId="313"/>
        </pc:sldMkLst>
      </pc:sldChg>
      <pc:sldChg chg="del">
        <pc:chgData name="Giuseppe Buompane" userId="12a103a9f16b0f5f" providerId="LiveId" clId="{FE16CBE0-D751-4DD9-A64C-81753CBCCE96}" dt="2025-05-22T18:06:25.362" v="2194" actId="2696"/>
        <pc:sldMkLst>
          <pc:docMk/>
          <pc:sldMk cId="1030267860" sldId="319"/>
        </pc:sldMkLst>
      </pc:sldChg>
      <pc:sldChg chg="modSp mod ord">
        <pc:chgData name="Giuseppe Buompane" userId="12a103a9f16b0f5f" providerId="LiveId" clId="{FE16CBE0-D751-4DD9-A64C-81753CBCCE96}" dt="2025-05-22T17:28:20.847" v="1072" actId="33524"/>
        <pc:sldMkLst>
          <pc:docMk/>
          <pc:sldMk cId="4200919582" sldId="324"/>
        </pc:sldMkLst>
        <pc:spChg chg="mod">
          <ac:chgData name="Giuseppe Buompane" userId="12a103a9f16b0f5f" providerId="LiveId" clId="{FE16CBE0-D751-4DD9-A64C-81753CBCCE96}" dt="2025-05-22T17:28:20.847" v="1072" actId="33524"/>
          <ac:spMkLst>
            <pc:docMk/>
            <pc:sldMk cId="4200919582" sldId="324"/>
            <ac:spMk id="11" creationId="{FDFAD802-2C44-CD45-0E1B-BD981BF08010}"/>
          </ac:spMkLst>
        </pc:spChg>
      </pc:sldChg>
      <pc:sldChg chg="del">
        <pc:chgData name="Giuseppe Buompane" userId="12a103a9f16b0f5f" providerId="LiveId" clId="{FE16CBE0-D751-4DD9-A64C-81753CBCCE96}" dt="2025-05-22T18:06:16.004" v="2193" actId="2696"/>
        <pc:sldMkLst>
          <pc:docMk/>
          <pc:sldMk cId="894898306" sldId="330"/>
        </pc:sldMkLst>
      </pc:sldChg>
      <pc:sldChg chg="del ord">
        <pc:chgData name="Giuseppe Buompane" userId="12a103a9f16b0f5f" providerId="LiveId" clId="{FE16CBE0-D751-4DD9-A64C-81753CBCCE96}" dt="2025-05-22T17:27:17.688" v="1069" actId="2696"/>
        <pc:sldMkLst>
          <pc:docMk/>
          <pc:sldMk cId="889152986" sldId="331"/>
        </pc:sldMkLst>
      </pc:sldChg>
      <pc:sldChg chg="del ord">
        <pc:chgData name="Giuseppe Buompane" userId="12a103a9f16b0f5f" providerId="LiveId" clId="{FE16CBE0-D751-4DD9-A64C-81753CBCCE96}" dt="2025-05-22T17:36:41.977" v="1604" actId="2696"/>
        <pc:sldMkLst>
          <pc:docMk/>
          <pc:sldMk cId="1639372154" sldId="332"/>
        </pc:sldMkLst>
      </pc:sldChg>
      <pc:sldChg chg="addSp delSp modSp del mod ord">
        <pc:chgData name="Giuseppe Buompane" userId="12a103a9f16b0f5f" providerId="LiveId" clId="{FE16CBE0-D751-4DD9-A64C-81753CBCCE96}" dt="2025-05-22T17:31:55.017" v="1157" actId="2696"/>
        <pc:sldMkLst>
          <pc:docMk/>
          <pc:sldMk cId="1591779043" sldId="333"/>
        </pc:sldMkLst>
        <pc:spChg chg="mod">
          <ac:chgData name="Giuseppe Buompane" userId="12a103a9f16b0f5f" providerId="LiveId" clId="{FE16CBE0-D751-4DD9-A64C-81753CBCCE96}" dt="2025-05-22T16:52:05.587" v="159" actId="1076"/>
          <ac:spMkLst>
            <pc:docMk/>
            <pc:sldMk cId="1591779043" sldId="333"/>
            <ac:spMk id="2" creationId="{99F85BFC-1383-0FCC-0997-470D1B85B0F5}"/>
          </ac:spMkLst>
        </pc:spChg>
        <pc:spChg chg="add del mod">
          <ac:chgData name="Giuseppe Buompane" userId="12a103a9f16b0f5f" providerId="LiveId" clId="{FE16CBE0-D751-4DD9-A64C-81753CBCCE96}" dt="2025-05-22T16:59:24.134" v="313" actId="478"/>
          <ac:spMkLst>
            <pc:docMk/>
            <pc:sldMk cId="1591779043" sldId="333"/>
            <ac:spMk id="9" creationId="{9674BF78-AB2C-872B-E94B-F991BE529DEA}"/>
          </ac:spMkLst>
        </pc:spChg>
        <pc:spChg chg="mod">
          <ac:chgData name="Giuseppe Buompane" userId="12a103a9f16b0f5f" providerId="LiveId" clId="{FE16CBE0-D751-4DD9-A64C-81753CBCCE96}" dt="2025-05-22T16:52:15.895" v="160" actId="1076"/>
          <ac:spMkLst>
            <pc:docMk/>
            <pc:sldMk cId="1591779043" sldId="333"/>
            <ac:spMk id="10" creationId="{4FC44954-712E-C4E0-3D1A-54554BEC5F08}"/>
          </ac:spMkLst>
        </pc:spChg>
        <pc:spChg chg="del mod">
          <ac:chgData name="Giuseppe Buompane" userId="12a103a9f16b0f5f" providerId="LiveId" clId="{FE16CBE0-D751-4DD9-A64C-81753CBCCE96}" dt="2025-05-22T16:52:56.942" v="170" actId="478"/>
          <ac:spMkLst>
            <pc:docMk/>
            <pc:sldMk cId="1591779043" sldId="333"/>
            <ac:spMk id="11" creationId="{5D643E4D-EEE7-EE9B-5EDE-533F8956AEF0}"/>
          </ac:spMkLst>
        </pc:spChg>
        <pc:spChg chg="del mod">
          <ac:chgData name="Giuseppe Buompane" userId="12a103a9f16b0f5f" providerId="LiveId" clId="{FE16CBE0-D751-4DD9-A64C-81753CBCCE96}" dt="2025-05-22T16:52:48.402" v="167" actId="478"/>
          <ac:spMkLst>
            <pc:docMk/>
            <pc:sldMk cId="1591779043" sldId="333"/>
            <ac:spMk id="12" creationId="{623B3E9B-F4A0-FA6D-0FFA-58764452C3F8}"/>
          </ac:spMkLst>
        </pc:spChg>
        <pc:spChg chg="add mod">
          <ac:chgData name="Giuseppe Buompane" userId="12a103a9f16b0f5f" providerId="LiveId" clId="{FE16CBE0-D751-4DD9-A64C-81753CBCCE96}" dt="2025-05-22T17:21:31.429" v="1058" actId="5793"/>
          <ac:spMkLst>
            <pc:docMk/>
            <pc:sldMk cId="1591779043" sldId="333"/>
            <ac:spMk id="14" creationId="{69F00713-0FEE-405C-1116-B46B3C32D28D}"/>
          </ac:spMkLst>
        </pc:spChg>
        <pc:spChg chg="add">
          <ac:chgData name="Giuseppe Buompane" userId="12a103a9f16b0f5f" providerId="LiveId" clId="{FE16CBE0-D751-4DD9-A64C-81753CBCCE96}" dt="2025-05-22T17:18:58.351" v="737"/>
          <ac:spMkLst>
            <pc:docMk/>
            <pc:sldMk cId="1591779043" sldId="333"/>
            <ac:spMk id="17" creationId="{901C3592-CCDD-0784-4E06-F2597903A92F}"/>
          </ac:spMkLst>
        </pc:spChg>
        <pc:spChg chg="add mod">
          <ac:chgData name="Giuseppe Buompane" userId="12a103a9f16b0f5f" providerId="LiveId" clId="{FE16CBE0-D751-4DD9-A64C-81753CBCCE96}" dt="2025-05-22T17:19:16.628" v="745"/>
          <ac:spMkLst>
            <pc:docMk/>
            <pc:sldMk cId="1591779043" sldId="333"/>
            <ac:spMk id="18" creationId="{0904EDBA-A60A-5351-D3B1-D599A4CE7F66}"/>
          </ac:spMkLst>
        </pc:spChg>
        <pc:picChg chg="add del mod">
          <ac:chgData name="Giuseppe Buompane" userId="12a103a9f16b0f5f" providerId="LiveId" clId="{FE16CBE0-D751-4DD9-A64C-81753CBCCE96}" dt="2025-05-22T17:07:03.055" v="670" actId="478"/>
          <ac:picMkLst>
            <pc:docMk/>
            <pc:sldMk cId="1591779043" sldId="333"/>
            <ac:picMk id="3" creationId="{AD56CACF-2DBA-B015-8B42-86C58D2B47B4}"/>
          </ac:picMkLst>
        </pc:picChg>
        <pc:picChg chg="add del mod">
          <ac:chgData name="Giuseppe Buompane" userId="12a103a9f16b0f5f" providerId="LiveId" clId="{FE16CBE0-D751-4DD9-A64C-81753CBCCE96}" dt="2025-05-22T17:07:09.160" v="673" actId="478"/>
          <ac:picMkLst>
            <pc:docMk/>
            <pc:sldMk cId="1591779043" sldId="333"/>
            <ac:picMk id="6" creationId="{4F7ED61A-13B2-6403-3ED5-70B3203C316A}"/>
          </ac:picMkLst>
        </pc:picChg>
        <pc:picChg chg="add del mod">
          <ac:chgData name="Giuseppe Buompane" userId="12a103a9f16b0f5f" providerId="LiveId" clId="{FE16CBE0-D751-4DD9-A64C-81753CBCCE96}" dt="2025-05-22T17:08:58.721" v="683" actId="478"/>
          <ac:picMkLst>
            <pc:docMk/>
            <pc:sldMk cId="1591779043" sldId="333"/>
            <ac:picMk id="7" creationId="{ED914CA0-E715-0FD9-5E7B-C33C7DEF4211}"/>
          </ac:picMkLst>
        </pc:picChg>
        <pc:picChg chg="add mod">
          <ac:chgData name="Giuseppe Buompane" userId="12a103a9f16b0f5f" providerId="LiveId" clId="{FE16CBE0-D751-4DD9-A64C-81753CBCCE96}" dt="2025-05-22T16:53:20.377" v="171"/>
          <ac:picMkLst>
            <pc:docMk/>
            <pc:sldMk cId="1591779043" sldId="333"/>
            <ac:picMk id="8" creationId="{8E203FEF-D96B-4F69-7FFF-F610383497B5}"/>
          </ac:picMkLst>
        </pc:picChg>
        <pc:picChg chg="add mod">
          <ac:chgData name="Giuseppe Buompane" userId="12a103a9f16b0f5f" providerId="LiveId" clId="{FE16CBE0-D751-4DD9-A64C-81753CBCCE96}" dt="2025-05-22T17:09:19.821" v="686" actId="1076"/>
          <ac:picMkLst>
            <pc:docMk/>
            <pc:sldMk cId="1591779043" sldId="333"/>
            <ac:picMk id="15" creationId="{7556AA86-2C99-A12A-F7FC-0A0630C7F214}"/>
          </ac:picMkLst>
        </pc:picChg>
        <pc:picChg chg="add mod">
          <ac:chgData name="Giuseppe Buompane" userId="12a103a9f16b0f5f" providerId="LiveId" clId="{FE16CBE0-D751-4DD9-A64C-81753CBCCE96}" dt="2025-05-22T17:09:26.553" v="687" actId="1076"/>
          <ac:picMkLst>
            <pc:docMk/>
            <pc:sldMk cId="1591779043" sldId="333"/>
            <ac:picMk id="16" creationId="{F409E892-ED5C-D86D-1707-A924A8015408}"/>
          </ac:picMkLst>
        </pc:picChg>
      </pc:sldChg>
      <pc:sldChg chg="addSp delSp modSp mod">
        <pc:chgData name="Giuseppe Buompane" userId="12a103a9f16b0f5f" providerId="LiveId" clId="{FE16CBE0-D751-4DD9-A64C-81753CBCCE96}" dt="2025-05-22T17:57:43.318" v="2190" actId="20577"/>
        <pc:sldMkLst>
          <pc:docMk/>
          <pc:sldMk cId="1912399833" sldId="335"/>
        </pc:sldMkLst>
        <pc:spChg chg="del mod">
          <ac:chgData name="Giuseppe Buompane" userId="12a103a9f16b0f5f" providerId="LiveId" clId="{FE16CBE0-D751-4DD9-A64C-81753CBCCE96}" dt="2025-05-22T17:45:03.391" v="1636" actId="478"/>
          <ac:spMkLst>
            <pc:docMk/>
            <pc:sldMk cId="1912399833" sldId="335"/>
            <ac:spMk id="2" creationId="{8862A770-C667-EDB7-68B8-6255706906BB}"/>
          </ac:spMkLst>
        </pc:spChg>
        <pc:spChg chg="mod">
          <ac:chgData name="Giuseppe Buompane" userId="12a103a9f16b0f5f" providerId="LiveId" clId="{FE16CBE0-D751-4DD9-A64C-81753CBCCE96}" dt="2025-05-22T17:57:43.318" v="2190" actId="20577"/>
          <ac:spMkLst>
            <pc:docMk/>
            <pc:sldMk cId="1912399833" sldId="335"/>
            <ac:spMk id="5" creationId="{F11DAC7A-CFFB-9094-E70F-2A9434C4429C}"/>
          </ac:spMkLst>
        </pc:spChg>
        <pc:spChg chg="mod">
          <ac:chgData name="Giuseppe Buompane" userId="12a103a9f16b0f5f" providerId="LiveId" clId="{FE16CBE0-D751-4DD9-A64C-81753CBCCE96}" dt="2025-05-22T17:50:21.112" v="1806" actId="255"/>
          <ac:spMkLst>
            <pc:docMk/>
            <pc:sldMk cId="1912399833" sldId="335"/>
            <ac:spMk id="10" creationId="{5D8CB931-49E1-E06A-E6E1-C648F692D64E}"/>
          </ac:spMkLst>
        </pc:spChg>
        <pc:spChg chg="mod">
          <ac:chgData name="Giuseppe Buompane" userId="12a103a9f16b0f5f" providerId="LiveId" clId="{FE16CBE0-D751-4DD9-A64C-81753CBCCE96}" dt="2025-05-22T17:53:19.738" v="2015" actId="20577"/>
          <ac:spMkLst>
            <pc:docMk/>
            <pc:sldMk cId="1912399833" sldId="335"/>
            <ac:spMk id="11" creationId="{FC219D58-8F3D-CD1E-E0D0-473E2167D766}"/>
          </ac:spMkLst>
        </pc:spChg>
        <pc:picChg chg="add mod">
          <ac:chgData name="Giuseppe Buompane" userId="12a103a9f16b0f5f" providerId="LiveId" clId="{FE16CBE0-D751-4DD9-A64C-81753CBCCE96}" dt="2025-05-22T17:52:51.730" v="2010"/>
          <ac:picMkLst>
            <pc:docMk/>
            <pc:sldMk cId="1912399833" sldId="335"/>
            <ac:picMk id="3" creationId="{9F2D2499-7693-261A-5D97-64300A08F110}"/>
          </ac:picMkLst>
        </pc:picChg>
      </pc:sldChg>
      <pc:sldChg chg="modSp add mod ord">
        <pc:chgData name="Giuseppe Buompane" userId="12a103a9f16b0f5f" providerId="LiveId" clId="{FE16CBE0-D751-4DD9-A64C-81753CBCCE96}" dt="2025-05-22T15:55:54.220" v="51" actId="27636"/>
        <pc:sldMkLst>
          <pc:docMk/>
          <pc:sldMk cId="140453096" sldId="336"/>
        </pc:sldMkLst>
        <pc:spChg chg="mod">
          <ac:chgData name="Giuseppe Buompane" userId="12a103a9f16b0f5f" providerId="LiveId" clId="{FE16CBE0-D751-4DD9-A64C-81753CBCCE96}" dt="2025-05-22T15:55:54.220" v="51" actId="27636"/>
          <ac:spMkLst>
            <pc:docMk/>
            <pc:sldMk cId="140453096" sldId="336"/>
            <ac:spMk id="4" creationId="{1771F4B9-1ACD-D225-F4CF-C5BE464445D8}"/>
          </ac:spMkLst>
        </pc:spChg>
      </pc:sldChg>
      <pc:sldChg chg="addSp delSp modSp add del mod ord">
        <pc:chgData name="Giuseppe Buompane" userId="12a103a9f16b0f5f" providerId="LiveId" clId="{FE16CBE0-D751-4DD9-A64C-81753CBCCE96}" dt="2025-05-22T17:06:52.996" v="669" actId="2696"/>
        <pc:sldMkLst>
          <pc:docMk/>
          <pc:sldMk cId="2593861236" sldId="337"/>
        </pc:sldMkLst>
        <pc:spChg chg="mod">
          <ac:chgData name="Giuseppe Buompane" userId="12a103a9f16b0f5f" providerId="LiveId" clId="{FE16CBE0-D751-4DD9-A64C-81753CBCCE96}" dt="2025-05-22T16:43:01.032" v="110" actId="20577"/>
          <ac:spMkLst>
            <pc:docMk/>
            <pc:sldMk cId="2593861236" sldId="337"/>
            <ac:spMk id="2" creationId="{3A0479FF-562D-04C8-3B45-1084E454291D}"/>
          </ac:spMkLst>
        </pc:spChg>
        <pc:spChg chg="add del mod">
          <ac:chgData name="Giuseppe Buompane" userId="12a103a9f16b0f5f" providerId="LiveId" clId="{FE16CBE0-D751-4DD9-A64C-81753CBCCE96}" dt="2025-05-22T16:42:10.191" v="100" actId="478"/>
          <ac:spMkLst>
            <pc:docMk/>
            <pc:sldMk cId="2593861236" sldId="337"/>
            <ac:spMk id="7" creationId="{5885D0A8-9B88-93D8-1B63-6AD601E8E420}"/>
          </ac:spMkLst>
        </pc:spChg>
        <pc:picChg chg="del">
          <ac:chgData name="Giuseppe Buompane" userId="12a103a9f16b0f5f" providerId="LiveId" clId="{FE16CBE0-D751-4DD9-A64C-81753CBCCE96}" dt="2025-05-22T16:42:15.393" v="101" actId="478"/>
          <ac:picMkLst>
            <pc:docMk/>
            <pc:sldMk cId="2593861236" sldId="337"/>
            <ac:picMk id="3" creationId="{42B673E1-29C8-5785-1405-855384693646}"/>
          </ac:picMkLst>
        </pc:picChg>
        <pc:picChg chg="del">
          <ac:chgData name="Giuseppe Buompane" userId="12a103a9f16b0f5f" providerId="LiveId" clId="{FE16CBE0-D751-4DD9-A64C-81753CBCCE96}" dt="2025-05-22T16:41:57.323" v="99" actId="478"/>
          <ac:picMkLst>
            <pc:docMk/>
            <pc:sldMk cId="2593861236" sldId="337"/>
            <ac:picMk id="5" creationId="{1A9C917E-0595-FFD8-607D-A372F6538D74}"/>
          </ac:picMkLst>
        </pc:picChg>
      </pc:sldChg>
      <pc:sldChg chg="addSp delSp modSp add mod">
        <pc:chgData name="Giuseppe Buompane" userId="12a103a9f16b0f5f" providerId="LiveId" clId="{FE16CBE0-D751-4DD9-A64C-81753CBCCE96}" dt="2025-05-22T18:09:47.850" v="2291" actId="20577"/>
        <pc:sldMkLst>
          <pc:docMk/>
          <pc:sldMk cId="138762984" sldId="338"/>
        </pc:sldMkLst>
        <pc:spChg chg="mod">
          <ac:chgData name="Giuseppe Buompane" userId="12a103a9f16b0f5f" providerId="LiveId" clId="{FE16CBE0-D751-4DD9-A64C-81753CBCCE96}" dt="2025-05-22T17:31:04.475" v="1101" actId="1076"/>
          <ac:spMkLst>
            <pc:docMk/>
            <pc:sldMk cId="138762984" sldId="338"/>
            <ac:spMk id="2" creationId="{5C1AF70D-B93B-30BA-5A0A-2C7FA408F6F6}"/>
          </ac:spMkLst>
        </pc:spChg>
        <pc:spChg chg="mod">
          <ac:chgData name="Giuseppe Buompane" userId="12a103a9f16b0f5f" providerId="LiveId" clId="{FE16CBE0-D751-4DD9-A64C-81753CBCCE96}" dt="2025-05-22T17:48:10.986" v="1714" actId="20577"/>
          <ac:spMkLst>
            <pc:docMk/>
            <pc:sldMk cId="138762984" sldId="338"/>
            <ac:spMk id="10" creationId="{E1F27EB3-CE1A-785F-4793-07FFFF65B42B}"/>
          </ac:spMkLst>
        </pc:spChg>
        <pc:spChg chg="mod">
          <ac:chgData name="Giuseppe Buompane" userId="12a103a9f16b0f5f" providerId="LiveId" clId="{FE16CBE0-D751-4DD9-A64C-81753CBCCE96}" dt="2025-05-22T18:09:47.850" v="2291" actId="20577"/>
          <ac:spMkLst>
            <pc:docMk/>
            <pc:sldMk cId="138762984" sldId="338"/>
            <ac:spMk id="14" creationId="{426CF7AA-9A9F-CB85-7A73-269BAE622D69}"/>
          </ac:spMkLst>
        </pc:spChg>
        <pc:picChg chg="del mod">
          <ac:chgData name="Giuseppe Buompane" userId="12a103a9f16b0f5f" providerId="LiveId" clId="{FE16CBE0-D751-4DD9-A64C-81753CBCCE96}" dt="2025-05-22T17:30:30.486" v="1076" actId="478"/>
          <ac:picMkLst>
            <pc:docMk/>
            <pc:sldMk cId="138762984" sldId="338"/>
            <ac:picMk id="3" creationId="{EE43EEB4-3434-8BAB-FD4A-67A1A2E79D32}"/>
          </ac:picMkLst>
        </pc:picChg>
        <pc:picChg chg="del mod">
          <ac:chgData name="Giuseppe Buompane" userId="12a103a9f16b0f5f" providerId="LiveId" clId="{FE16CBE0-D751-4DD9-A64C-81753CBCCE96}" dt="2025-05-22T17:30:32.328" v="1077" actId="478"/>
          <ac:picMkLst>
            <pc:docMk/>
            <pc:sldMk cId="138762984" sldId="338"/>
            <ac:picMk id="6" creationId="{D675F31C-1F56-0C0D-204D-A1F97C5408BA}"/>
          </ac:picMkLst>
        </pc:picChg>
        <pc:picChg chg="del">
          <ac:chgData name="Giuseppe Buompane" userId="12a103a9f16b0f5f" providerId="LiveId" clId="{FE16CBE0-D751-4DD9-A64C-81753CBCCE96}" dt="2025-05-22T17:09:55.341" v="688" actId="478"/>
          <ac:picMkLst>
            <pc:docMk/>
            <pc:sldMk cId="138762984" sldId="338"/>
            <ac:picMk id="7" creationId="{2CFA3D23-307F-9B61-937A-4A4986D042BF}"/>
          </ac:picMkLst>
        </pc:picChg>
        <pc:picChg chg="add mod">
          <ac:chgData name="Giuseppe Buompane" userId="12a103a9f16b0f5f" providerId="LiveId" clId="{FE16CBE0-D751-4DD9-A64C-81753CBCCE96}" dt="2025-05-22T17:32:11.500" v="1158"/>
          <ac:picMkLst>
            <pc:docMk/>
            <pc:sldMk cId="138762984" sldId="338"/>
            <ac:picMk id="8" creationId="{C51B7D3B-46E3-183A-896F-0199DEBE731A}"/>
          </ac:picMkLst>
        </pc:picChg>
      </pc:sldChg>
      <pc:sldChg chg="addSp delSp modSp add mod">
        <pc:chgData name="Giuseppe Buompane" userId="12a103a9f16b0f5f" providerId="LiveId" clId="{FE16CBE0-D751-4DD9-A64C-81753CBCCE96}" dt="2025-05-22T18:11:42.007" v="2295" actId="1076"/>
        <pc:sldMkLst>
          <pc:docMk/>
          <pc:sldMk cId="1735177483" sldId="339"/>
        </pc:sldMkLst>
        <pc:spChg chg="mod">
          <ac:chgData name="Giuseppe Buompane" userId="12a103a9f16b0f5f" providerId="LiveId" clId="{FE16CBE0-D751-4DD9-A64C-81753CBCCE96}" dt="2025-05-22T17:28:37.186" v="1074" actId="1076"/>
          <ac:spMkLst>
            <pc:docMk/>
            <pc:sldMk cId="1735177483" sldId="339"/>
            <ac:spMk id="2" creationId="{ABFA05D9-FABE-1FFA-513A-1FED456745FD}"/>
          </ac:spMkLst>
        </pc:spChg>
        <pc:spChg chg="mod">
          <ac:chgData name="Giuseppe Buompane" userId="12a103a9f16b0f5f" providerId="LiveId" clId="{FE16CBE0-D751-4DD9-A64C-81753CBCCE96}" dt="2025-05-22T17:28:33.388" v="1073" actId="1076"/>
          <ac:spMkLst>
            <pc:docMk/>
            <pc:sldMk cId="1735177483" sldId="339"/>
            <ac:spMk id="10" creationId="{03B3550B-2576-087F-233E-1CB47674525F}"/>
          </ac:spMkLst>
        </pc:spChg>
        <pc:spChg chg="del mod">
          <ac:chgData name="Giuseppe Buompane" userId="12a103a9f16b0f5f" providerId="LiveId" clId="{FE16CBE0-D751-4DD9-A64C-81753CBCCE96}" dt="2025-05-22T17:26:47.391" v="1064" actId="478"/>
          <ac:spMkLst>
            <pc:docMk/>
            <pc:sldMk cId="1735177483" sldId="339"/>
            <ac:spMk id="11" creationId="{438916CF-2651-75F1-136D-70D553D396A0}"/>
          </ac:spMkLst>
        </pc:spChg>
        <pc:spChg chg="del">
          <ac:chgData name="Giuseppe Buompane" userId="12a103a9f16b0f5f" providerId="LiveId" clId="{FE16CBE0-D751-4DD9-A64C-81753CBCCE96}" dt="2025-05-22T17:26:37.295" v="1060" actId="478"/>
          <ac:spMkLst>
            <pc:docMk/>
            <pc:sldMk cId="1735177483" sldId="339"/>
            <ac:spMk id="12" creationId="{29D9672B-AC01-8266-3B00-95A3472CAD13}"/>
          </ac:spMkLst>
        </pc:spChg>
        <pc:picChg chg="add mod">
          <ac:chgData name="Giuseppe Buompane" userId="12a103a9f16b0f5f" providerId="LiveId" clId="{FE16CBE0-D751-4DD9-A64C-81753CBCCE96}" dt="2025-05-22T18:11:36.030" v="2292" actId="1076"/>
          <ac:picMkLst>
            <pc:docMk/>
            <pc:sldMk cId="1735177483" sldId="339"/>
            <ac:picMk id="3" creationId="{D0747158-C651-DA38-6C29-C75C1772410B}"/>
          </ac:picMkLst>
        </pc:picChg>
        <pc:picChg chg="del">
          <ac:chgData name="Giuseppe Buompane" userId="12a103a9f16b0f5f" providerId="LiveId" clId="{FE16CBE0-D751-4DD9-A64C-81753CBCCE96}" dt="2025-05-22T17:28:50.199" v="1075" actId="478"/>
          <ac:picMkLst>
            <pc:docMk/>
            <pc:sldMk cId="1735177483" sldId="339"/>
            <ac:picMk id="4" creationId="{814B3D6F-1FFB-5F70-FFA3-BE43B9D9F55B}"/>
          </ac:picMkLst>
        </pc:picChg>
        <pc:picChg chg="add mod">
          <ac:chgData name="Giuseppe Buompane" userId="12a103a9f16b0f5f" providerId="LiveId" clId="{FE16CBE0-D751-4DD9-A64C-81753CBCCE96}" dt="2025-05-22T18:11:37.828" v="2293" actId="1076"/>
          <ac:picMkLst>
            <pc:docMk/>
            <pc:sldMk cId="1735177483" sldId="339"/>
            <ac:picMk id="6" creationId="{A9B0B510-CD3C-160E-0A98-639A9759F011}"/>
          </ac:picMkLst>
        </pc:picChg>
        <pc:picChg chg="add mod">
          <ac:chgData name="Giuseppe Buompane" userId="12a103a9f16b0f5f" providerId="LiveId" clId="{FE16CBE0-D751-4DD9-A64C-81753CBCCE96}" dt="2025-05-22T18:11:39.937" v="2294" actId="1076"/>
          <ac:picMkLst>
            <pc:docMk/>
            <pc:sldMk cId="1735177483" sldId="339"/>
            <ac:picMk id="7" creationId="{4BFBDD07-76A8-B858-DDD9-3F39909B9E13}"/>
          </ac:picMkLst>
        </pc:picChg>
        <pc:picChg chg="add mod">
          <ac:chgData name="Giuseppe Buompane" userId="12a103a9f16b0f5f" providerId="LiveId" clId="{FE16CBE0-D751-4DD9-A64C-81753CBCCE96}" dt="2025-05-22T18:11:42.007" v="2295" actId="1076"/>
          <ac:picMkLst>
            <pc:docMk/>
            <pc:sldMk cId="1735177483" sldId="339"/>
            <ac:picMk id="8" creationId="{D76C96DE-AAFA-D847-8880-09028CB46EAE}"/>
          </ac:picMkLst>
        </pc:picChg>
      </pc:sldChg>
      <pc:sldChg chg="modSp add del mod ord">
        <pc:chgData name="Giuseppe Buompane" userId="12a103a9f16b0f5f" providerId="LiveId" clId="{FE16CBE0-D751-4DD9-A64C-81753CBCCE96}" dt="2025-05-22T18:06:07.479" v="2191" actId="2696"/>
        <pc:sldMkLst>
          <pc:docMk/>
          <pc:sldMk cId="1412736080" sldId="340"/>
        </pc:sldMkLst>
        <pc:spChg chg="mod">
          <ac:chgData name="Giuseppe Buompane" userId="12a103a9f16b0f5f" providerId="LiveId" clId="{FE16CBE0-D751-4DD9-A64C-81753CBCCE96}" dt="2025-05-22T17:41:40.853" v="1634" actId="122"/>
          <ac:spMkLst>
            <pc:docMk/>
            <pc:sldMk cId="1412736080" sldId="340"/>
            <ac:spMk id="4" creationId="{6607ABBA-756E-7EE9-4A9B-F453F994E4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xmlns="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S2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xmlns="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 err="1" smtClean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Usuario</a:t>
            </a:r>
            <a:endParaRPr lang="en-US" b="1" spc="3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xmlns="" id="{0A3BD994-D184-DD07-234F-9C9D1E642C41}"/>
              </a:ext>
            </a:extLst>
          </p:cNvPr>
          <p:cNvSpPr/>
          <p:nvPr/>
        </p:nvSpPr>
        <p:spPr>
          <a:xfrm>
            <a:off x="359923" y="5205517"/>
            <a:ext cx="8411869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90DF3E94-8C45-B160-B009-F41D8F30C6E8}"/>
              </a:ext>
            </a:extLst>
          </p:cNvPr>
          <p:cNvSpPr txBox="1"/>
          <p:nvPr/>
        </p:nvSpPr>
        <p:spPr>
          <a:xfrm>
            <a:off x="359924" y="5401868"/>
            <a:ext cx="8411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125"/>
              </a:spcAft>
            </a:pPr>
            <a:r>
              <a:rPr lang="es-E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 aspectos tienen claramente puntuaciones más altas en el grupo alto.</a:t>
            </a:r>
            <a:b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5" y="1805429"/>
            <a:ext cx="8201363" cy="32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994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xmlns="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 err="1" smtClean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Usuario</a:t>
            </a:r>
            <a:endParaRPr lang="en-US" b="1" spc="3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125913" y="1825752"/>
            <a:ext cx="2753474" cy="1824479"/>
            <a:chOff x="82192" y="1596815"/>
            <a:chExt cx="2753474" cy="1824479"/>
          </a:xfrm>
        </p:grpSpPr>
        <p:sp>
          <p:nvSpPr>
            <p:cNvPr id="9" name="Retângulo: Cantos Arredondados 11">
              <a:extLst>
                <a:ext uri="{FF2B5EF4-FFF2-40B4-BE49-F238E27FC236}">
                  <a16:creationId xmlns:a16="http://schemas.microsoft.com/office/drawing/2014/main" xmlns="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xmlns="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125"/>
                </a:spcAft>
              </a:pPr>
              <a:r>
                <a:rPr lang="es-ES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Todos 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los aspectos tienen claramente puntuaciones más altas en el grupo alto.</a:t>
              </a:r>
              <a:b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42" y="1529554"/>
            <a:ext cx="5905835" cy="241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42" y="4230029"/>
            <a:ext cx="5905835" cy="241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13 Grupo"/>
          <p:cNvGrpSpPr/>
          <p:nvPr/>
        </p:nvGrpSpPr>
        <p:grpSpPr>
          <a:xfrm>
            <a:off x="129904" y="4536501"/>
            <a:ext cx="2753474" cy="1983201"/>
            <a:chOff x="82192" y="1596815"/>
            <a:chExt cx="2753474" cy="1983201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xmlns="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xmlns="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1895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125"/>
                </a:spcAft>
              </a:pPr>
              <a:r>
                <a:rPr lang="es-ES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limpieza</a:t>
              </a:r>
              <a:r>
                <a:rPr lang="es-ES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precisión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son los que más contribuyen a la diferencia en la puntuación total.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" name="4 Elipse"/>
          <p:cNvSpPr/>
          <p:nvPr/>
        </p:nvSpPr>
        <p:spPr>
          <a:xfrm>
            <a:off x="3184989" y="4859675"/>
            <a:ext cx="1263721" cy="267129"/>
          </a:xfrm>
          <a:prstGeom prst="ellipse">
            <a:avLst/>
          </a:prstGeom>
          <a:noFill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Elipse"/>
          <p:cNvSpPr/>
          <p:nvPr/>
        </p:nvSpPr>
        <p:spPr>
          <a:xfrm>
            <a:off x="3174715" y="5181611"/>
            <a:ext cx="1263721" cy="267129"/>
          </a:xfrm>
          <a:prstGeom prst="ellipse">
            <a:avLst/>
          </a:prstGeom>
          <a:noFill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67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xmlns="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C1B52193-53C5-9591-1039-03F8AACCE45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KPI’s</a:t>
            </a:r>
            <a:r>
              <a:rPr lang="pt-BR" b="1" spc="300" dirty="0">
                <a:solidFill>
                  <a:schemeClr val="accent3"/>
                </a:solidFill>
              </a:rPr>
              <a:t> Semana 2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continuación, analizamos los principales indicadores clave de rendimiento (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relacionados con la actividad y la experiencia del cliente en nuestra plataforma.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B77C83-114E-0CF2-FAD5-FB3329AD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xmlns="" id="{ABFA05D9-FABE-1FFA-513A-1FED456745FD}"/>
              </a:ext>
            </a:extLst>
          </p:cNvPr>
          <p:cNvSpPr/>
          <p:nvPr/>
        </p:nvSpPr>
        <p:spPr>
          <a:xfrm rot="5400000">
            <a:off x="1697667" y="-1394794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492CFE0-8457-CDCF-3D2E-8EB6D71822F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03B3550B-2576-087F-233E-1CB47674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296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KPI’s</a:t>
            </a:r>
            <a:r>
              <a:rPr lang="pt-BR" b="1" spc="300" dirty="0">
                <a:solidFill>
                  <a:schemeClr val="accent3"/>
                </a:solidFill>
              </a:rPr>
              <a:t> Semana 2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xmlns="" id="{D0747158-C651-DA38-6C29-C75C1772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" y="1479730"/>
            <a:ext cx="3645074" cy="2240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9B0B510-CD3C-160E-0A98-639A9759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7" y="1479730"/>
            <a:ext cx="3645074" cy="224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4BFBDD07-76A8-B858-DDD9-3F39909B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1" y="4096011"/>
            <a:ext cx="3645074" cy="2487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76C96DE-AAFA-D847-8880-09028CB46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88" y="4096011"/>
            <a:ext cx="3701441" cy="24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7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759A226-A98C-F46E-2EBB-C728572C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xmlns="" id="{5C1AF70D-B93B-30BA-5A0A-2C7FA408F6F6}"/>
              </a:ext>
            </a:extLst>
          </p:cNvPr>
          <p:cNvSpPr/>
          <p:nvPr/>
        </p:nvSpPr>
        <p:spPr>
          <a:xfrm rot="5400000">
            <a:off x="1730877" y="-908350"/>
            <a:ext cx="659311" cy="40960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70391DB8-B1C5-6C62-95F2-E5CDECD6C72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E1F27EB3-CE1A-785F-4793-07FFFF65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" y="633428"/>
            <a:ext cx="3620023" cy="892869"/>
          </a:xfrm>
        </p:spPr>
        <p:txBody>
          <a:bodyPr>
            <a:normAutofit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Propuesta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43E4C87B-4236-26BF-0BAF-7AF323A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426CF7AA-9A9F-CB85-7A73-269BAE622D69}"/>
              </a:ext>
            </a:extLst>
          </p:cNvPr>
          <p:cNvSpPr txBox="1"/>
          <p:nvPr/>
        </p:nvSpPr>
        <p:spPr>
          <a:xfrm>
            <a:off x="12525" y="2257378"/>
            <a:ext cx="551145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Seguir captando alojamientos con características valoradas.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Analizar otros ítems para seguir mejorando la 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Impulsar la categoría hotelera, actualmente minoritaria.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la oferta en el </a:t>
            </a:r>
            <a:r>
              <a:rPr lang="es-ES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territorio nacional, 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 </a:t>
            </a:r>
            <a:r>
              <a:rPr lang="es-ES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zonas prioritarias.</a:t>
            </a: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Replicar el modelo Madrid en otras ciudades con mucho potencial como Barcelona y Sevilla.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1" descr="Padrão do plano de fundo">
            <a:extLst>
              <a:ext uri="{FF2B5EF4-FFF2-40B4-BE49-F238E27FC236}">
                <a16:creationId xmlns:a16="http://schemas.microsoft.com/office/drawing/2014/main" xmlns="" id="{C51B7D3B-46E3-183A-896F-0199DEBE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xmlns="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xmlns="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2BFB707D-F9A4-938D-692D-A39B490BA87E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2" y="694363"/>
            <a:ext cx="580288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3"/>
                </a:solidFill>
              </a:rPr>
              <a:t>Dep. Operaciones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F1D52B5-A399-F3CD-C156-112F739F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0" y="2417523"/>
            <a:ext cx="8107015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6457AD9-1D67-B2B4-AF09-97847ACB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7799A54-59BE-3375-931B-F23B90A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24EEE764-CF20-B849-A04F-75BD06AA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2B0C7B60-8C4A-13F7-EA64-0AF416826E5F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4A2A32F0-6A61-F234-9DF0-C9D9382B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363"/>
            <a:ext cx="6162807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3"/>
                </a:solidFill>
              </a:rPr>
              <a:t>Dep. Operaciones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06106483-7B33-D41B-E205-E0D2F8F3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0" y="4592638"/>
            <a:ext cx="8358193" cy="20542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AE8A090D-9F91-6F6A-199F-1257E9CA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" y="2401866"/>
            <a:ext cx="8358193" cy="20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0C3C779-4422-0286-CE2B-776D411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11DAC7A-CFFB-9094-E70F-2A9434C4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835064"/>
            <a:ext cx="5276789" cy="49039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 estrategias personalizadas según ciudad/tipo alojamiento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 dinámicamente disponibilidad y precios con modelos predictivos.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 análisis competitivo regular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nuestra base de datos con mas </a:t>
            </a:r>
            <a:r>
              <a:rPr lang="es-E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</a:t>
            </a: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relevante.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Optimizar rentabilidad ajustando precios y oferta según demanda y competencia.</a:t>
            </a:r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5D8CB931-49E1-E06A-E6E1-C648F692D64E}"/>
              </a:ext>
            </a:extLst>
          </p:cNvPr>
          <p:cNvSpPr/>
          <p:nvPr/>
        </p:nvSpPr>
        <p:spPr>
          <a:xfrm rot="5400000">
            <a:off x="2087869" y="-1441277"/>
            <a:ext cx="659311" cy="483505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FC219D58-8F3D-CD1E-E0D0-473E2167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4212078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Propuesta</a:t>
            </a:r>
            <a:r>
              <a:rPr lang="pt-BR" b="1" spc="300" dirty="0">
                <a:solidFill>
                  <a:schemeClr val="accent3"/>
                </a:solidFill>
              </a:rPr>
              <a:t> D.O.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1" descr="Padrão do plano de fundo">
            <a:extLst>
              <a:ext uri="{FF2B5EF4-FFF2-40B4-BE49-F238E27FC236}">
                <a16:creationId xmlns:a16="http://schemas.microsoft.com/office/drawing/2014/main" xmlns="" id="{9F2D2499-7693-261A-5D97-64300A0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xmlns="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913208"/>
            <a:ext cx="4825490" cy="147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8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  <a:endParaRPr lang="en-US" sz="9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xmlns="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xmlns="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xmlns="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xmlns="" id="{0A3BD994-D184-DD07-234F-9C9D1E642C41}"/>
              </a:ext>
            </a:extLst>
          </p:cNvPr>
          <p:cNvSpPr/>
          <p:nvPr/>
        </p:nvSpPr>
        <p:spPr>
          <a:xfrm>
            <a:off x="359923" y="5205517"/>
            <a:ext cx="8411869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90DF3E94-8C45-B160-B009-F41D8F30C6E8}"/>
              </a:ext>
            </a:extLst>
          </p:cNvPr>
          <p:cNvSpPr txBox="1"/>
          <p:nvPr/>
        </p:nvSpPr>
        <p:spPr>
          <a:xfrm>
            <a:off x="1308878" y="5216936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" y="1408723"/>
            <a:ext cx="8937266" cy="37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AC7DCC-F711-0DA0-0E34-1A6863C0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3280D9D-1757-9280-0523-97393A51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xmlns="" id="{39BDE47A-F755-AD41-4243-3385872C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3C7C933-AEA0-E97B-50F2-D6F5B0715A46}"/>
              </a:ext>
            </a:extLst>
          </p:cNvPr>
          <p:cNvSpPr txBox="1">
            <a:spLocks/>
          </p:cNvSpPr>
          <p:nvPr/>
        </p:nvSpPr>
        <p:spPr>
          <a:xfrm>
            <a:off x="2471790" y="1317487"/>
            <a:ext cx="3701268" cy="10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/>
              <a:buNone/>
            </a:pPr>
            <a:r>
              <a:rPr lang="es-ES" sz="4800" dirty="0" smtClean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Usuario</a:t>
            </a:r>
            <a:endParaRPr lang="es-ES" sz="48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68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2872</TotalTime>
  <Words>320</Words>
  <Application>Microsoft Office PowerPoint</Application>
  <PresentationFormat>Presentación en pantalla (4:3)</PresentationFormat>
  <Paragraphs>52</Paragraphs>
  <Slides>15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Office Theme</vt:lpstr>
      <vt:lpstr>Presentación de PowerPoint</vt:lpstr>
      <vt:lpstr>Presentación de PowerPoint</vt:lpstr>
      <vt:lpstr>Dep. Operaciones</vt:lpstr>
      <vt:lpstr>Dep. Operaciones</vt:lpstr>
      <vt:lpstr>Propuesta D.O.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KPI’s Semana 2</vt:lpstr>
      <vt:lpstr>KPI’s Semana 2</vt:lpstr>
      <vt:lpstr>Propuesta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CanteMosh</cp:lastModifiedBy>
  <cp:revision>62</cp:revision>
  <dcterms:created xsi:type="dcterms:W3CDTF">2013-01-27T09:14:16Z</dcterms:created>
  <dcterms:modified xsi:type="dcterms:W3CDTF">2025-05-22T19:51:21Z</dcterms:modified>
  <cp:category/>
</cp:coreProperties>
</file>